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86" autoAdjust="0"/>
  </p:normalViewPr>
  <p:slideViewPr>
    <p:cSldViewPr>
      <p:cViewPr varScale="1">
        <p:scale>
          <a:sx n="75" d="100"/>
          <a:sy n="75" d="100"/>
        </p:scale>
        <p:origin x="159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5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3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4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6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1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5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8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3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6.emf"/><Relationship Id="rId3" Type="http://schemas.openxmlformats.org/officeDocument/2006/relationships/hyperlink" Target="https://www.researchgate.net/profile/Ahmed-Jashari" TargetMode="External"/><Relationship Id="rId7" Type="http://schemas.openxmlformats.org/officeDocument/2006/relationships/hyperlink" Target="mailto:ahmed.Jashari@outlook.de" TargetMode="External"/><Relationship Id="rId12" Type="http://schemas.openxmlformats.org/officeDocument/2006/relationships/image" Target="../media/image5.emf"/><Relationship Id="rId2" Type="http://schemas.openxmlformats.org/officeDocument/2006/relationships/image" Target="../media/image1.png"/><Relationship Id="rId16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hmed.Jashari@gmail.com" TargetMode="External"/><Relationship Id="rId11" Type="http://schemas.openxmlformats.org/officeDocument/2006/relationships/oleObject" Target="../embeddings/oleObject1.bin"/><Relationship Id="rId5" Type="http://schemas.openxmlformats.org/officeDocument/2006/relationships/hyperlink" Target="mailto:ahmed.jashari@unite.edu.mk" TargetMode="External"/><Relationship Id="rId15" Type="http://schemas.openxmlformats.org/officeDocument/2006/relationships/oleObject" Target="../embeddings/oleObject2.bin"/><Relationship Id="rId10" Type="http://schemas.openxmlformats.org/officeDocument/2006/relationships/image" Target="../media/image4.jpeg"/><Relationship Id="rId4" Type="http://schemas.openxmlformats.org/officeDocument/2006/relationships/hyperlink" Target="https://scholar.google.com/citations?user=9m5jma8AAAAJ&amp;hl=en" TargetMode="External"/><Relationship Id="rId9" Type="http://schemas.openxmlformats.org/officeDocument/2006/relationships/image" Target="../media/image3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6200"/>
            <a:ext cx="981372" cy="98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47800" y="1767343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person/Group leader: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05036" y="1769077"/>
            <a:ext cx="2219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Prof. Dr.SC. Ahmed JASHARI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2209800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         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88441" y="2133600"/>
            <a:ext cx="5802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200" dirty="0"/>
              <a:t>Group of Chemistry, Faculty </a:t>
            </a:r>
            <a:r>
              <a:rPr lang="en-US" dirty="0"/>
              <a:t>of Natural Sciences and Mathematics, </a:t>
            </a:r>
          </a:p>
          <a:p>
            <a:r>
              <a:rPr lang="en-US" sz="1200" dirty="0"/>
              <a:t>University of </a:t>
            </a:r>
            <a:r>
              <a:rPr lang="en-US" sz="1200" dirty="0" err="1"/>
              <a:t>Tetova</a:t>
            </a:r>
            <a:r>
              <a:rPr lang="en-US" sz="1200" dirty="0"/>
              <a:t>, North Macedonia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2634" y="4572000"/>
            <a:ext cx="7032566" cy="2131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Investigation of electrophilic and nucleophilic attacks on the coumarin core.</a:t>
            </a:r>
          </a:p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Design and synthesis of novel small molecules with high anticancer activity, mainly based on coumarins and flavonoids.</a:t>
            </a:r>
          </a:p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Arial"/>
                <a:cs typeface="Arial"/>
              </a:rPr>
              <a:t>Synthesis of complex compounds using some coumarin derivatives as ligands</a:t>
            </a:r>
            <a:r>
              <a:rPr lang="de-DE" sz="1200" dirty="0">
                <a:latin typeface="Arial"/>
                <a:cs typeface="Arial"/>
              </a:rPr>
              <a:t>.</a:t>
            </a:r>
          </a:p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/>
                <a:cs typeface="Arial"/>
              </a:rPr>
              <a:t>Design and synthesis of novel hybrid molecules with two and more pharmacophores. </a:t>
            </a:r>
          </a:p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/>
                <a:cs typeface="Arial"/>
              </a:rPr>
              <a:t>Phenyl mymics and incorporation of Carboranyl cluster in coumarin and flavonoid derivatives</a:t>
            </a:r>
          </a:p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de-DE" sz="1200" dirty="0">
                <a:latin typeface="Arial"/>
                <a:cs typeface="Arial"/>
              </a:rPr>
              <a:t>Investigation of novel carboranyl derivatives for utilization in BNCT</a:t>
            </a:r>
            <a:endParaRPr lang="en-US" sz="1200" dirty="0">
              <a:latin typeface="Arial"/>
              <a:cs typeface="Arial"/>
            </a:endParaRPr>
          </a:p>
          <a:p>
            <a:pPr marL="285750" indent="-285750" algn="just">
              <a:lnSpc>
                <a:spcPct val="140000"/>
              </a:lnSpc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Investigation of novel versatile catalysts for Baylis-Hillman and Stetter Reactions.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581552" y="3837801"/>
            <a:ext cx="56833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https://www.researchgate.net/profile/Ahmed-Jashari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67172" y="3505200"/>
            <a:ext cx="49860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/>
                <a:cs typeface="Arial"/>
                <a:hlinkClick r:id="rId4"/>
              </a:rPr>
              <a:t>https://scholar.google.com/citations?user=9m5jma8AAAAJ&amp;hl=en</a:t>
            </a:r>
            <a:endParaRPr lang="en-US" sz="1200" dirty="0"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" y="3503641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Google Scholar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200" y="3841442"/>
            <a:ext cx="143180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Gate  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6200" y="2514600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Mail address    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96396" y="2542401"/>
            <a:ext cx="30214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Ilinden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nn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1200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Tetova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North Macedonia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3313" y="4295001"/>
            <a:ext cx="1398140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lines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200" y="2849445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Email/website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67172" y="2819400"/>
            <a:ext cx="612379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ahmed.jashari@unite.edu.mk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ahmed.Jashari@gmail.com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ahmed.Jashari@outlook.de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02278" y="1168527"/>
            <a:ext cx="59891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AND SYNTHEISIS OF SMALL MOLECULES WITH HIGH</a:t>
            </a:r>
          </a:p>
          <a:p>
            <a:r>
              <a:rPr lang="en-US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PHARMACOLOGICAL AND THERAPEUTIC POTENTIAL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44542" y="3048000"/>
            <a:ext cx="5685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Prof. Dr.sc. Ahmed Jashari; MSc.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Fatjon</a:t>
            </a:r>
            <a:r>
              <a:rPr lang="sq-AL" sz="1200" dirty="0">
                <a:latin typeface="Arial" panose="020B0604020202020204" pitchFamily="34" charset="0"/>
                <a:cs typeface="Arial" panose="020B0604020202020204" pitchFamily="34" charset="0"/>
              </a:rPr>
              <a:t>ë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Krasniqi;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Msc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Rina Krasniqi;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Bsc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Belma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Banjica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Msc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Mirlinda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Abdullai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003" y="3177515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Group Members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91971" y="2156008"/>
            <a:ext cx="6081809" cy="20434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83002" y="4240154"/>
            <a:ext cx="7490778" cy="2431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2" descr="Home - Aka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25" y="76200"/>
            <a:ext cx="959921" cy="99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UJITSU\Desktop\Nanoalb\nanoBalkan_logo_pa_sfon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84" y="134650"/>
            <a:ext cx="1258459" cy="92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FF3D43E-5AEA-2427-67A6-E913C0F7129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6351" y="1221868"/>
            <a:ext cx="1492249" cy="19301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B49EAEFA-2B78-D7C2-5D03-DBA3A4D94D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5895379"/>
              </p:ext>
            </p:extLst>
          </p:nvPr>
        </p:nvGraphicFramePr>
        <p:xfrm>
          <a:off x="7596411" y="3338580"/>
          <a:ext cx="1522189" cy="931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1" imgW="5659606" imgH="2681737" progId="ChemDraw.Document.6.0">
                  <p:embed/>
                </p:oleObj>
              </mc:Choice>
              <mc:Fallback>
                <p:oleObj name="CS ChemDraw Drawing" r:id="rId11" imgW="5659606" imgH="2681737" progId="ChemDraw.Document.6.0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A8F6E6C3-E812-4A81-82CE-54F4E8AAD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411" y="3338580"/>
                        <a:ext cx="1522189" cy="9317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4F37E42A-3C8E-5663-ABE5-A3377C611928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279320" y="4413414"/>
            <a:ext cx="1007816" cy="579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A69DF85-8FBE-30E9-54C1-8BDE7B8615D9}"/>
              </a:ext>
            </a:extLst>
          </p:cNvPr>
          <p:cNvPicPr/>
          <p:nvPr/>
        </p:nvPicPr>
        <p:blipFill>
          <a:blip r:embed="rId14"/>
          <a:srcRect l="26923" r="28205"/>
          <a:stretch>
            <a:fillRect/>
          </a:stretch>
        </p:blipFill>
        <p:spPr bwMode="auto">
          <a:xfrm>
            <a:off x="7626351" y="4376327"/>
            <a:ext cx="838200" cy="1007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049CE91-5B0E-0214-0EDA-4E177324BD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041688"/>
              </p:ext>
            </p:extLst>
          </p:nvPr>
        </p:nvGraphicFramePr>
        <p:xfrm>
          <a:off x="7594336" y="5384143"/>
          <a:ext cx="1509259" cy="10915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15" imgW="3055339" imgH="1726789" progId="ChemDraw.Document.6.0">
                  <p:embed/>
                </p:oleObj>
              </mc:Choice>
              <mc:Fallback>
                <p:oleObj name="CS ChemDraw Drawing" r:id="rId15" imgW="3055339" imgH="1726789" progId="ChemDraw.Document.6.0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26F9FFF-9ED9-410B-931C-B06FCF46392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594336" y="5384143"/>
                        <a:ext cx="1509259" cy="10915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325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236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Office Theme</vt:lpstr>
      <vt:lpstr>CS ChemDraw Drawing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Muhammed Jashari</cp:lastModifiedBy>
  <cp:revision>40</cp:revision>
  <dcterms:created xsi:type="dcterms:W3CDTF">2020-02-03T15:07:38Z</dcterms:created>
  <dcterms:modified xsi:type="dcterms:W3CDTF">2025-02-27T17:48:11Z</dcterms:modified>
</cp:coreProperties>
</file>